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378F"/>
    <a:srgbClr val="65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51"/>
    <p:restoredTop sz="94608"/>
  </p:normalViewPr>
  <p:slideViewPr>
    <p:cSldViewPr snapToGrid="0">
      <p:cViewPr varScale="1">
        <p:scale>
          <a:sx n="115" d="100"/>
          <a:sy n="115" d="100"/>
        </p:scale>
        <p:origin x="1024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785AC-EB83-AC4E-A483-6B83E10E7ED3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F7EBD-69C8-7B49-A6C0-F6EA599B61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086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voda, Barevnost, Tmavě modrozelená, světlo&#10;&#10;Popis byl vytvořen automaticky">
            <a:extLst>
              <a:ext uri="{FF2B5EF4-FFF2-40B4-BE49-F238E27FC236}">
                <a16:creationId xmlns:a16="http://schemas.microsoft.com/office/drawing/2014/main" id="{47AA5D20-09DB-FA70-5E4F-0A28BB4074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73587" y="0"/>
            <a:ext cx="12236825" cy="68580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C6D88166-F9EF-F8CB-EDBD-476F1EB39F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5561" y="2369598"/>
            <a:ext cx="5204114" cy="1640522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cs-CZ" b="1" dirty="0">
                <a:solidFill>
                  <a:srgbClr val="1B378F"/>
                </a:solidFill>
                <a:latin typeface="Barlow" pitchFamily="2" charset="0"/>
              </a:rPr>
              <a:t>Hlavní nadpis</a:t>
            </a:r>
            <a:br>
              <a:rPr lang="cs-CZ" b="1" dirty="0">
                <a:solidFill>
                  <a:srgbClr val="1B378F"/>
                </a:solidFill>
                <a:latin typeface="Barlow" pitchFamily="2" charset="0"/>
              </a:rPr>
            </a:br>
            <a:r>
              <a:rPr lang="cs-CZ" b="1" dirty="0">
                <a:solidFill>
                  <a:srgbClr val="1B378F"/>
                </a:solidFill>
                <a:latin typeface="Barlow" pitchFamily="2" charset="0"/>
              </a:rPr>
              <a:t>na dva řádky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CED6CEC3-AE16-3818-1B9F-178934E15D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9897" y="4456652"/>
            <a:ext cx="4643336" cy="208226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cs-CZ" dirty="0">
                <a:solidFill>
                  <a:srgbClr val="65CA3C"/>
                </a:solidFill>
              </a:rPr>
              <a:t>Podnadpis</a:t>
            </a: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2AFC80F0-45CA-56BA-B74E-A97551A66B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7161" y="647026"/>
            <a:ext cx="2775124" cy="645934"/>
          </a:xfrm>
          <a:prstGeom prst="rect">
            <a:avLst/>
          </a:prstGeom>
        </p:spPr>
      </p:pic>
      <p:pic>
        <p:nvPicPr>
          <p:cNvPr id="12" name="Obrázek 11" descr="Obsah obrázku Grafika, kreativita&#10;&#10;Popis byl vytvořen automaticky">
            <a:extLst>
              <a:ext uri="{FF2B5EF4-FFF2-40B4-BE49-F238E27FC236}">
                <a16:creationId xmlns:a16="http://schemas.microsoft.com/office/drawing/2014/main" id="{265F86BF-AFD6-56FE-816D-31B76DD6C36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415001" y="5497782"/>
            <a:ext cx="3317172" cy="891540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60F61F83-1579-9353-F315-A1C13ACEAAB8}"/>
              </a:ext>
            </a:extLst>
          </p:cNvPr>
          <p:cNvSpPr txBox="1"/>
          <p:nvPr userDrawn="1"/>
        </p:nvSpPr>
        <p:spPr>
          <a:xfrm>
            <a:off x="103695" y="-1508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2967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576624-198C-6EEB-CBBB-397DD01AE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 b="1" i="0" baseline="0">
                <a:latin typeface="Barlow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146FC13-4730-96C4-B27D-9FCAFEA507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tint val="82000"/>
                  </a:schemeClr>
                </a:solidFill>
                <a:latin typeface="Barlow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091304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518CED-028E-B78D-E5E4-32E9F78E1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 i="0" baseline="0">
                <a:latin typeface="Barlow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DA9B68-3D59-A7C2-C13A-E5E2F641BE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65CA3C"/>
                </a:solidFill>
                <a:latin typeface="Barlow" pitchFamily="2" charset="0"/>
              </a:defRPr>
            </a:lvl1pPr>
            <a:lvl2pPr>
              <a:defRPr baseline="0">
                <a:latin typeface="Barlow" pitchFamily="2" charset="0"/>
              </a:defRPr>
            </a:lvl2pPr>
            <a:lvl3pPr>
              <a:defRPr baseline="0">
                <a:latin typeface="Barlow" pitchFamily="2" charset="0"/>
              </a:defRPr>
            </a:lvl3pPr>
            <a:lvl4pPr>
              <a:defRPr baseline="0">
                <a:latin typeface="Barlow" pitchFamily="2" charset="0"/>
              </a:defRPr>
            </a:lvl4pPr>
            <a:lvl5pPr>
              <a:defRPr baseline="0">
                <a:latin typeface="Barlow" pitchFamily="2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A806EBC-B3DB-D9E7-EE9F-CAFF5EBF28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65CA3C"/>
                </a:solidFill>
                <a:latin typeface="Barlow" pitchFamily="2" charset="0"/>
              </a:defRPr>
            </a:lvl1pPr>
            <a:lvl2pPr>
              <a:defRPr baseline="0">
                <a:latin typeface="Barlow" pitchFamily="2" charset="0"/>
              </a:defRPr>
            </a:lvl2pPr>
            <a:lvl3pPr>
              <a:defRPr baseline="0">
                <a:latin typeface="Barlow" pitchFamily="2" charset="0"/>
              </a:defRPr>
            </a:lvl3pPr>
            <a:lvl4pPr>
              <a:defRPr baseline="0">
                <a:latin typeface="Barlow" pitchFamily="2" charset="0"/>
              </a:defRPr>
            </a:lvl4pPr>
            <a:lvl5pPr>
              <a:defRPr baseline="0">
                <a:latin typeface="Barlow" pitchFamily="2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214601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2578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6DE1DDE4-E049-8B9C-04D7-1CFB00A37CF8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3317172" cy="6858000"/>
          </a:xfrm>
          <a:prstGeom prst="rect">
            <a:avLst/>
          </a:prstGeom>
          <a:solidFill>
            <a:srgbClr val="1B3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Zástupný symbol pro zápatí 12">
            <a:extLst>
              <a:ext uri="{FF2B5EF4-FFF2-40B4-BE49-F238E27FC236}">
                <a16:creationId xmlns:a16="http://schemas.microsoft.com/office/drawing/2014/main" id="{3710C53F-47B2-BF84-9706-A319F5E66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676" y="634417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>
                <a:solidFill>
                  <a:srgbClr val="65CA3C"/>
                </a:solidFill>
                <a:latin typeface="Barlow" pitchFamily="2" charset="0"/>
              </a:rPr>
              <a:t>Energie pro udržitelnou budoucnost.</a:t>
            </a:r>
          </a:p>
        </p:txBody>
      </p:sp>
      <p:sp>
        <p:nvSpPr>
          <p:cNvPr id="21" name="Podnadpis 2">
            <a:extLst>
              <a:ext uri="{FF2B5EF4-FFF2-40B4-BE49-F238E27FC236}">
                <a16:creationId xmlns:a16="http://schemas.microsoft.com/office/drawing/2014/main" id="{E6DB123B-81A5-21ED-4966-C43E3675AE83}"/>
              </a:ext>
            </a:extLst>
          </p:cNvPr>
          <p:cNvSpPr txBox="1">
            <a:spLocks/>
          </p:cNvSpPr>
          <p:nvPr userDrawn="1"/>
        </p:nvSpPr>
        <p:spPr>
          <a:xfrm>
            <a:off x="2500763" y="1309891"/>
            <a:ext cx="553515" cy="408211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chemeClr val="bg1"/>
                </a:solidFill>
                <a:latin typeface="Barlow" pitchFamily="2" charset="0"/>
              </a:rPr>
              <a:t>01</a:t>
            </a:r>
          </a:p>
          <a:p>
            <a:r>
              <a:rPr lang="cs-CZ" b="1" i="0" u="none" strike="noStrike" dirty="0">
                <a:solidFill>
                  <a:schemeClr val="bg1"/>
                </a:solidFill>
                <a:effectLst/>
                <a:latin typeface="Barlow" pitchFamily="2" charset="0"/>
              </a:rPr>
              <a:t>02</a:t>
            </a:r>
          </a:p>
          <a:p>
            <a:r>
              <a:rPr lang="cs-CZ" b="1" dirty="0">
                <a:solidFill>
                  <a:schemeClr val="bg1"/>
                </a:solidFill>
                <a:latin typeface="Barlow" pitchFamily="2" charset="0"/>
              </a:rPr>
              <a:t>03</a:t>
            </a:r>
          </a:p>
          <a:p>
            <a:r>
              <a:rPr lang="cs-CZ" b="1" dirty="0">
                <a:solidFill>
                  <a:schemeClr val="bg1"/>
                </a:solidFill>
                <a:latin typeface="Barlow" pitchFamily="2" charset="0"/>
              </a:rPr>
              <a:t>04</a:t>
            </a:r>
          </a:p>
          <a:p>
            <a:r>
              <a:rPr lang="cs-CZ" b="1" i="0" u="none" strike="noStrike" dirty="0">
                <a:solidFill>
                  <a:schemeClr val="bg1"/>
                </a:solidFill>
                <a:effectLst/>
                <a:latin typeface="Barlow" pitchFamily="2" charset="0"/>
              </a:rPr>
              <a:t>05</a:t>
            </a:r>
          </a:p>
          <a:p>
            <a:r>
              <a:rPr lang="cs-CZ" b="1" dirty="0">
                <a:solidFill>
                  <a:schemeClr val="bg1"/>
                </a:solidFill>
                <a:latin typeface="Barlow" pitchFamily="2" charset="0"/>
              </a:rPr>
              <a:t>06</a:t>
            </a:r>
          </a:p>
          <a:p>
            <a:r>
              <a:rPr lang="cs-CZ" b="1" i="0" u="none" strike="noStrike" dirty="0">
                <a:solidFill>
                  <a:schemeClr val="bg1"/>
                </a:solidFill>
                <a:effectLst/>
                <a:latin typeface="Barlow" pitchFamily="2" charset="0"/>
              </a:rPr>
              <a:t>07</a:t>
            </a:r>
          </a:p>
          <a:p>
            <a:endParaRPr lang="cs-CZ" b="1" dirty="0">
              <a:solidFill>
                <a:schemeClr val="bg1"/>
              </a:solidFill>
              <a:latin typeface="Barlow" pitchFamily="2" charset="0"/>
            </a:endParaRPr>
          </a:p>
        </p:txBody>
      </p:sp>
      <p:pic>
        <p:nvPicPr>
          <p:cNvPr id="22" name="Obrázek 21" descr="Obsah obrázku Grafika, kreativita&#10;&#10;Popis byl vytvořen automaticky">
            <a:extLst>
              <a:ext uri="{FF2B5EF4-FFF2-40B4-BE49-F238E27FC236}">
                <a16:creationId xmlns:a16="http://schemas.microsoft.com/office/drawing/2014/main" id="{D131DD04-53A4-3D19-BF19-7DDC0FC9F8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58586" y="5070671"/>
            <a:ext cx="3317172" cy="891540"/>
          </a:xfrm>
          <a:prstGeom prst="rect">
            <a:avLst/>
          </a:prstGeom>
        </p:spPr>
      </p:pic>
      <p:sp>
        <p:nvSpPr>
          <p:cNvPr id="23" name="Podnadpis 2">
            <a:extLst>
              <a:ext uri="{FF2B5EF4-FFF2-40B4-BE49-F238E27FC236}">
                <a16:creationId xmlns:a16="http://schemas.microsoft.com/office/drawing/2014/main" id="{D764EAD5-B525-AAD1-F657-5E08CC2041C2}"/>
              </a:ext>
            </a:extLst>
          </p:cNvPr>
          <p:cNvSpPr txBox="1">
            <a:spLocks/>
          </p:cNvSpPr>
          <p:nvPr userDrawn="1"/>
        </p:nvSpPr>
        <p:spPr>
          <a:xfrm>
            <a:off x="3408267" y="1309891"/>
            <a:ext cx="7763316" cy="349435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b="0" i="0" u="none" strike="noStrike" dirty="0">
                <a:effectLst/>
                <a:latin typeface="Barlow" pitchFamily="2" charset="0"/>
              </a:rPr>
              <a:t>Název první kapitoly prezentace</a:t>
            </a:r>
          </a:p>
          <a:p>
            <a:pPr algn="l"/>
            <a:r>
              <a:rPr lang="cs-CZ" dirty="0">
                <a:latin typeface="Barlow" pitchFamily="2" charset="0"/>
              </a:rPr>
              <a:t>Druhá kapitola v prezentaci</a:t>
            </a:r>
          </a:p>
          <a:p>
            <a:pPr algn="l"/>
            <a:r>
              <a:rPr lang="cs-CZ" b="0" i="0" u="none" strike="noStrike" dirty="0">
                <a:effectLst/>
                <a:latin typeface="Barlow" pitchFamily="2" charset="0"/>
              </a:rPr>
              <a:t>Třetí název kapitoly v prezentaci</a:t>
            </a:r>
          </a:p>
          <a:p>
            <a:pPr algn="l"/>
            <a:r>
              <a:rPr lang="cs-CZ" dirty="0">
                <a:latin typeface="Barlow" pitchFamily="2" charset="0"/>
              </a:rPr>
              <a:t>Název čtvrté kapitoly v prezentaci</a:t>
            </a:r>
          </a:p>
          <a:p>
            <a:pPr algn="l"/>
            <a:r>
              <a:rPr lang="cs-CZ" b="0" i="0" u="none" strike="noStrike" dirty="0">
                <a:effectLst/>
                <a:latin typeface="Barlow" pitchFamily="2" charset="0"/>
              </a:rPr>
              <a:t>Pátý náze</a:t>
            </a:r>
            <a:r>
              <a:rPr lang="cs-CZ" dirty="0">
                <a:latin typeface="Barlow" pitchFamily="2" charset="0"/>
              </a:rPr>
              <a:t>v kapitoly v prezentaci</a:t>
            </a:r>
          </a:p>
          <a:p>
            <a:pPr algn="l"/>
            <a:r>
              <a:rPr lang="cs-CZ" b="0" i="0" u="none" strike="noStrike" dirty="0">
                <a:effectLst/>
                <a:latin typeface="Barlow" pitchFamily="2" charset="0"/>
              </a:rPr>
              <a:t>Název šesté kapitoly v prezentaci</a:t>
            </a:r>
          </a:p>
          <a:p>
            <a:pPr algn="l"/>
            <a:r>
              <a:rPr lang="cs-CZ" b="0" i="0" u="none" strike="noStrike" dirty="0">
                <a:effectLst/>
                <a:latin typeface="Barlow" pitchFamily="2" charset="0"/>
              </a:rPr>
              <a:t>Sedmá kapitola v prezentaci</a:t>
            </a:r>
          </a:p>
        </p:txBody>
      </p:sp>
      <p:sp>
        <p:nvSpPr>
          <p:cNvPr id="24" name="Nadpis 1">
            <a:extLst>
              <a:ext uri="{FF2B5EF4-FFF2-40B4-BE49-F238E27FC236}">
                <a16:creationId xmlns:a16="http://schemas.microsoft.com/office/drawing/2014/main" id="{BE0BDDAD-60E1-B79F-FD85-0309EC9151AC}"/>
              </a:ext>
            </a:extLst>
          </p:cNvPr>
          <p:cNvSpPr txBox="1">
            <a:spLocks/>
          </p:cNvSpPr>
          <p:nvPr userDrawn="1"/>
        </p:nvSpPr>
        <p:spPr>
          <a:xfrm>
            <a:off x="484676" y="513824"/>
            <a:ext cx="4991185" cy="530735"/>
          </a:xfrm>
          <a:prstGeom prst="rect">
            <a:avLst/>
          </a:prstGeom>
          <a:ln>
            <a:noFill/>
          </a:ln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4000" b="1" dirty="0">
                <a:solidFill>
                  <a:schemeClr val="bg1"/>
                </a:solidFill>
                <a:latin typeface="Barlow" pitchFamily="2" charset="0"/>
              </a:rPr>
              <a:t>Obsah</a:t>
            </a:r>
          </a:p>
        </p:txBody>
      </p:sp>
    </p:spTree>
    <p:extLst>
      <p:ext uri="{BB962C8B-B14F-4D97-AF65-F5344CB8AC3E}">
        <p14:creationId xmlns:p14="http://schemas.microsoft.com/office/powerpoint/2010/main" val="680807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zápatí 12">
            <a:extLst>
              <a:ext uri="{FF2B5EF4-FFF2-40B4-BE49-F238E27FC236}">
                <a16:creationId xmlns:a16="http://schemas.microsoft.com/office/drawing/2014/main" id="{3710C53F-47B2-BF84-9706-A319F5E66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676" y="634417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>
                <a:solidFill>
                  <a:srgbClr val="65CA3C"/>
                </a:solidFill>
                <a:latin typeface="Barlow" pitchFamily="2" charset="0"/>
              </a:rPr>
              <a:t>Energie pro udržitelnou budoucnost.</a:t>
            </a:r>
          </a:p>
        </p:txBody>
      </p:sp>
      <p:sp>
        <p:nvSpPr>
          <p:cNvPr id="25" name="Rounded Rectangle">
            <a:extLst>
              <a:ext uri="{FF2B5EF4-FFF2-40B4-BE49-F238E27FC236}">
                <a16:creationId xmlns:a16="http://schemas.microsoft.com/office/drawing/2014/main" id="{74639875-B219-275D-A3C2-BB84353FF9D2}"/>
              </a:ext>
            </a:extLst>
          </p:cNvPr>
          <p:cNvSpPr/>
          <p:nvPr userDrawn="1"/>
        </p:nvSpPr>
        <p:spPr>
          <a:xfrm>
            <a:off x="3299013" y="1895981"/>
            <a:ext cx="7604578" cy="4498912"/>
          </a:xfrm>
          <a:prstGeom prst="roundRect">
            <a:avLst>
              <a:gd name="adj" fmla="val 9482"/>
            </a:avLst>
          </a:prstGeom>
          <a:solidFill>
            <a:schemeClr val="bg1"/>
          </a:solidFill>
          <a:ln w="12700">
            <a:miter lim="400000"/>
          </a:ln>
          <a:effectLst>
            <a:outerShdw blurRad="584702" sx="101000" sy="101000" algn="ctr" rotWithShape="0">
              <a:prstClr val="black">
                <a:alpha val="11162"/>
              </a:prstClr>
            </a:outerShdw>
          </a:effectLst>
        </p:spPr>
        <p:txBody>
          <a:bodyPr lIns="38100" tIns="38100" rIns="38100" bIns="3810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27" name="photo-1470274307695-febe05a6dd3d.jpeg">
            <a:extLst>
              <a:ext uri="{FF2B5EF4-FFF2-40B4-BE49-F238E27FC236}">
                <a16:creationId xmlns:a16="http://schemas.microsoft.com/office/drawing/2014/main" id="{DE855B59-1DE0-C9AF-B3D0-6E1BA1CFC4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2266" r="12266"/>
          <a:stretch/>
        </p:blipFill>
        <p:spPr>
          <a:xfrm>
            <a:off x="536534" y="463107"/>
            <a:ext cx="3473228" cy="25792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01" y="0"/>
                </a:moveTo>
                <a:cubicBezTo>
                  <a:pt x="990" y="0"/>
                  <a:pt x="743" y="0"/>
                  <a:pt x="579" y="93"/>
                </a:cubicBezTo>
                <a:cubicBezTo>
                  <a:pt x="342" y="209"/>
                  <a:pt x="155" y="460"/>
                  <a:pt x="69" y="779"/>
                </a:cubicBezTo>
                <a:cubicBezTo>
                  <a:pt x="0" y="1001"/>
                  <a:pt x="0" y="1333"/>
                  <a:pt x="0" y="1886"/>
                </a:cubicBezTo>
                <a:lnTo>
                  <a:pt x="0" y="19713"/>
                </a:lnTo>
                <a:cubicBezTo>
                  <a:pt x="0" y="20267"/>
                  <a:pt x="0" y="20599"/>
                  <a:pt x="69" y="20820"/>
                </a:cubicBezTo>
                <a:cubicBezTo>
                  <a:pt x="155" y="21139"/>
                  <a:pt x="342" y="21391"/>
                  <a:pt x="579" y="21508"/>
                </a:cubicBezTo>
                <a:cubicBezTo>
                  <a:pt x="743" y="21600"/>
                  <a:pt x="990" y="21600"/>
                  <a:pt x="1401" y="21600"/>
                </a:cubicBezTo>
                <a:lnTo>
                  <a:pt x="20199" y="21600"/>
                </a:lnTo>
                <a:cubicBezTo>
                  <a:pt x="20610" y="21600"/>
                  <a:pt x="20857" y="21600"/>
                  <a:pt x="21021" y="21508"/>
                </a:cubicBezTo>
                <a:cubicBezTo>
                  <a:pt x="21258" y="21391"/>
                  <a:pt x="21445" y="21139"/>
                  <a:pt x="21531" y="20820"/>
                </a:cubicBezTo>
                <a:cubicBezTo>
                  <a:pt x="21600" y="20599"/>
                  <a:pt x="21600" y="20267"/>
                  <a:pt x="21600" y="19713"/>
                </a:cubicBezTo>
                <a:lnTo>
                  <a:pt x="21600" y="1886"/>
                </a:lnTo>
                <a:cubicBezTo>
                  <a:pt x="21600" y="1333"/>
                  <a:pt x="21600" y="1001"/>
                  <a:pt x="21531" y="779"/>
                </a:cubicBezTo>
                <a:cubicBezTo>
                  <a:pt x="21445" y="460"/>
                  <a:pt x="21258" y="209"/>
                  <a:pt x="21021" y="93"/>
                </a:cubicBezTo>
                <a:cubicBezTo>
                  <a:pt x="20857" y="0"/>
                  <a:pt x="20610" y="0"/>
                  <a:pt x="20199" y="0"/>
                </a:cubicBezTo>
                <a:lnTo>
                  <a:pt x="1401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28" name="Nadpis 1">
            <a:extLst>
              <a:ext uri="{FF2B5EF4-FFF2-40B4-BE49-F238E27FC236}">
                <a16:creationId xmlns:a16="http://schemas.microsoft.com/office/drawing/2014/main" id="{6C18BFB4-68FD-0AB7-696C-12A2E196D7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24834" y="463107"/>
            <a:ext cx="4991185" cy="1115775"/>
          </a:xfrm>
          <a:prstGeom prst="rect">
            <a:avLst/>
          </a:prstGeom>
          <a:ln>
            <a:noFill/>
          </a:ln>
        </p:spPr>
        <p:txBody>
          <a:bodyPr/>
          <a:lstStyle/>
          <a:p>
            <a:pPr algn="l"/>
            <a:r>
              <a:rPr lang="cs-CZ" sz="4000" b="1" dirty="0">
                <a:solidFill>
                  <a:srgbClr val="1B378F"/>
                </a:solidFill>
                <a:latin typeface="Barlow" pitchFamily="2" charset="0"/>
              </a:rPr>
              <a:t>Nadpis</a:t>
            </a:r>
          </a:p>
        </p:txBody>
      </p:sp>
      <p:sp>
        <p:nvSpPr>
          <p:cNvPr id="29" name="Podnadpis 2">
            <a:extLst>
              <a:ext uri="{FF2B5EF4-FFF2-40B4-BE49-F238E27FC236}">
                <a16:creationId xmlns:a16="http://schemas.microsoft.com/office/drawing/2014/main" id="{658249FB-ED3C-A0E8-1D85-87AED1879BEA}"/>
              </a:ext>
            </a:extLst>
          </p:cNvPr>
          <p:cNvSpPr txBox="1">
            <a:spLocks/>
          </p:cNvSpPr>
          <p:nvPr userDrawn="1"/>
        </p:nvSpPr>
        <p:spPr>
          <a:xfrm>
            <a:off x="4524834" y="2298174"/>
            <a:ext cx="5802507" cy="113082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000" b="0" i="0" u="none" strike="noStrike" dirty="0">
                <a:solidFill>
                  <a:srgbClr val="65CA3C"/>
                </a:solidFill>
                <a:effectLst/>
                <a:latin typeface="Barlow" pitchFamily="2" charset="0"/>
              </a:rPr>
              <a:t>Vložte text - </a:t>
            </a:r>
            <a:r>
              <a:rPr lang="cs-CZ" sz="2000" b="0" i="0" u="none" strike="noStrike" dirty="0" err="1">
                <a:solidFill>
                  <a:srgbClr val="65CA3C"/>
                </a:solidFill>
                <a:effectLst/>
                <a:latin typeface="Barlow" pitchFamily="2" charset="0"/>
              </a:rPr>
              <a:t>perex</a:t>
            </a:r>
            <a:endParaRPr lang="cs-CZ" sz="2000" dirty="0">
              <a:solidFill>
                <a:srgbClr val="65CA3C"/>
              </a:solidFill>
            </a:endParaRPr>
          </a:p>
        </p:txBody>
      </p:sp>
      <p:sp>
        <p:nvSpPr>
          <p:cNvPr id="30" name="Podnadpis 2">
            <a:extLst>
              <a:ext uri="{FF2B5EF4-FFF2-40B4-BE49-F238E27FC236}">
                <a16:creationId xmlns:a16="http://schemas.microsoft.com/office/drawing/2014/main" id="{690A45A8-34EE-DE81-6D89-653312E389D6}"/>
              </a:ext>
            </a:extLst>
          </p:cNvPr>
          <p:cNvSpPr txBox="1">
            <a:spLocks/>
          </p:cNvSpPr>
          <p:nvPr userDrawn="1"/>
        </p:nvSpPr>
        <p:spPr>
          <a:xfrm>
            <a:off x="4524834" y="3604652"/>
            <a:ext cx="5802507" cy="230579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600" b="0" i="0" u="none" strike="noStrike" dirty="0">
                <a:effectLst/>
                <a:latin typeface="Barlow" pitchFamily="2" charset="0"/>
              </a:rPr>
              <a:t>Vložte text</a:t>
            </a:r>
          </a:p>
        </p:txBody>
      </p:sp>
      <p:pic>
        <p:nvPicPr>
          <p:cNvPr id="31" name="photo-1470274307695-febe05a6dd3d.jpeg">
            <a:extLst>
              <a:ext uri="{FF2B5EF4-FFF2-40B4-BE49-F238E27FC236}">
                <a16:creationId xmlns:a16="http://schemas.microsoft.com/office/drawing/2014/main" id="{47B153FB-13AE-8C0F-15D9-4B0FFF1984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2266" r="12266"/>
          <a:stretch/>
        </p:blipFill>
        <p:spPr>
          <a:xfrm>
            <a:off x="536534" y="3303415"/>
            <a:ext cx="3473228" cy="25792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01" y="0"/>
                </a:moveTo>
                <a:cubicBezTo>
                  <a:pt x="990" y="0"/>
                  <a:pt x="743" y="0"/>
                  <a:pt x="579" y="93"/>
                </a:cubicBezTo>
                <a:cubicBezTo>
                  <a:pt x="342" y="209"/>
                  <a:pt x="155" y="460"/>
                  <a:pt x="69" y="779"/>
                </a:cubicBezTo>
                <a:cubicBezTo>
                  <a:pt x="0" y="1001"/>
                  <a:pt x="0" y="1333"/>
                  <a:pt x="0" y="1886"/>
                </a:cubicBezTo>
                <a:lnTo>
                  <a:pt x="0" y="19713"/>
                </a:lnTo>
                <a:cubicBezTo>
                  <a:pt x="0" y="20267"/>
                  <a:pt x="0" y="20599"/>
                  <a:pt x="69" y="20820"/>
                </a:cubicBezTo>
                <a:cubicBezTo>
                  <a:pt x="155" y="21139"/>
                  <a:pt x="342" y="21391"/>
                  <a:pt x="579" y="21508"/>
                </a:cubicBezTo>
                <a:cubicBezTo>
                  <a:pt x="743" y="21600"/>
                  <a:pt x="990" y="21600"/>
                  <a:pt x="1401" y="21600"/>
                </a:cubicBezTo>
                <a:lnTo>
                  <a:pt x="20199" y="21600"/>
                </a:lnTo>
                <a:cubicBezTo>
                  <a:pt x="20610" y="21600"/>
                  <a:pt x="20857" y="21600"/>
                  <a:pt x="21021" y="21508"/>
                </a:cubicBezTo>
                <a:cubicBezTo>
                  <a:pt x="21258" y="21391"/>
                  <a:pt x="21445" y="21139"/>
                  <a:pt x="21531" y="20820"/>
                </a:cubicBezTo>
                <a:cubicBezTo>
                  <a:pt x="21600" y="20599"/>
                  <a:pt x="21600" y="20267"/>
                  <a:pt x="21600" y="19713"/>
                </a:cubicBezTo>
                <a:lnTo>
                  <a:pt x="21600" y="1886"/>
                </a:lnTo>
                <a:cubicBezTo>
                  <a:pt x="21600" y="1333"/>
                  <a:pt x="21600" y="1001"/>
                  <a:pt x="21531" y="779"/>
                </a:cubicBezTo>
                <a:cubicBezTo>
                  <a:pt x="21445" y="460"/>
                  <a:pt x="21258" y="209"/>
                  <a:pt x="21021" y="93"/>
                </a:cubicBezTo>
                <a:cubicBezTo>
                  <a:pt x="20857" y="0"/>
                  <a:pt x="20610" y="0"/>
                  <a:pt x="20199" y="0"/>
                </a:cubicBezTo>
                <a:lnTo>
                  <a:pt x="1401" y="0"/>
                </a:ln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0325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50000" decel="5000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 advAuto="0"/>
      <p:bldP spid="27" grpId="0" animBg="1" advAuto="0"/>
      <p:bldP spid="31" grpId="0" animBg="1" advAuto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zápatí 12">
            <a:extLst>
              <a:ext uri="{FF2B5EF4-FFF2-40B4-BE49-F238E27FC236}">
                <a16:creationId xmlns:a16="http://schemas.microsoft.com/office/drawing/2014/main" id="{3710C53F-47B2-BF84-9706-A319F5E66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676" y="634417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>
                <a:solidFill>
                  <a:srgbClr val="65CA3C"/>
                </a:solidFill>
                <a:latin typeface="Barlow" pitchFamily="2" charset="0"/>
              </a:rPr>
              <a:t>Energie pro udržitelnou budoucnost.</a:t>
            </a:r>
          </a:p>
        </p:txBody>
      </p:sp>
      <p:sp>
        <p:nvSpPr>
          <p:cNvPr id="32" name="Rounded Rectangle">
            <a:extLst>
              <a:ext uri="{FF2B5EF4-FFF2-40B4-BE49-F238E27FC236}">
                <a16:creationId xmlns:a16="http://schemas.microsoft.com/office/drawing/2014/main" id="{100D6783-D527-0BCB-B037-0E0B86A9E1CD}"/>
              </a:ext>
            </a:extLst>
          </p:cNvPr>
          <p:cNvSpPr/>
          <p:nvPr userDrawn="1"/>
        </p:nvSpPr>
        <p:spPr>
          <a:xfrm>
            <a:off x="8080449" y="1728632"/>
            <a:ext cx="3473228" cy="4138197"/>
          </a:xfrm>
          <a:prstGeom prst="roundRect">
            <a:avLst>
              <a:gd name="adj" fmla="val 9482"/>
            </a:avLst>
          </a:prstGeom>
          <a:solidFill>
            <a:schemeClr val="bg1"/>
          </a:solidFill>
          <a:ln w="12700">
            <a:miter lim="400000"/>
          </a:ln>
          <a:effectLst>
            <a:outerShdw blurRad="584702" sx="101000" sy="101000" algn="ctr" rotWithShape="0">
              <a:prstClr val="black">
                <a:alpha val="11162"/>
              </a:prstClr>
            </a:outerShdw>
          </a:effectLst>
        </p:spPr>
        <p:txBody>
          <a:bodyPr lIns="38100" tIns="38100" rIns="38100" bIns="3810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3" name="Rounded Rectangle">
            <a:extLst>
              <a:ext uri="{FF2B5EF4-FFF2-40B4-BE49-F238E27FC236}">
                <a16:creationId xmlns:a16="http://schemas.microsoft.com/office/drawing/2014/main" id="{64E98370-D14F-10F8-4C05-3B0510C1801E}"/>
              </a:ext>
            </a:extLst>
          </p:cNvPr>
          <p:cNvSpPr/>
          <p:nvPr userDrawn="1"/>
        </p:nvSpPr>
        <p:spPr>
          <a:xfrm>
            <a:off x="4315272" y="1710702"/>
            <a:ext cx="3473228" cy="4138197"/>
          </a:xfrm>
          <a:prstGeom prst="roundRect">
            <a:avLst>
              <a:gd name="adj" fmla="val 9482"/>
            </a:avLst>
          </a:prstGeom>
          <a:solidFill>
            <a:schemeClr val="bg1"/>
          </a:solidFill>
          <a:ln w="12700">
            <a:miter lim="400000"/>
          </a:ln>
          <a:effectLst>
            <a:outerShdw blurRad="584702" sx="101000" sy="101000" algn="ctr" rotWithShape="0">
              <a:prstClr val="black">
                <a:alpha val="11162"/>
              </a:prstClr>
            </a:outerShdw>
          </a:effectLst>
        </p:spPr>
        <p:txBody>
          <a:bodyPr lIns="38100" tIns="38100" rIns="38100" bIns="3810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4" name="Rounded Rectangle">
            <a:extLst>
              <a:ext uri="{FF2B5EF4-FFF2-40B4-BE49-F238E27FC236}">
                <a16:creationId xmlns:a16="http://schemas.microsoft.com/office/drawing/2014/main" id="{F1ED633D-3277-7F0E-DBB6-C3A7AF5502B8}"/>
              </a:ext>
            </a:extLst>
          </p:cNvPr>
          <p:cNvSpPr/>
          <p:nvPr userDrawn="1"/>
        </p:nvSpPr>
        <p:spPr>
          <a:xfrm>
            <a:off x="550096" y="1728631"/>
            <a:ext cx="3473228" cy="4138197"/>
          </a:xfrm>
          <a:prstGeom prst="roundRect">
            <a:avLst>
              <a:gd name="adj" fmla="val 9482"/>
            </a:avLst>
          </a:prstGeom>
          <a:solidFill>
            <a:schemeClr val="bg1"/>
          </a:solidFill>
          <a:ln w="12700">
            <a:miter lim="400000"/>
          </a:ln>
          <a:effectLst>
            <a:outerShdw blurRad="584702" sx="101000" sy="101000" algn="ctr" rotWithShape="0">
              <a:prstClr val="black">
                <a:alpha val="11162"/>
              </a:prstClr>
            </a:outerShdw>
          </a:effectLst>
        </p:spPr>
        <p:txBody>
          <a:bodyPr lIns="38100" tIns="38100" rIns="38100" bIns="3810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35" name="photo-1470274307695-febe05a6dd3d.jpeg">
            <a:extLst>
              <a:ext uri="{FF2B5EF4-FFF2-40B4-BE49-F238E27FC236}">
                <a16:creationId xmlns:a16="http://schemas.microsoft.com/office/drawing/2014/main" id="{A1F84B06-F39B-A804-6FE0-58D8C21622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2266" r="12266"/>
          <a:stretch/>
        </p:blipFill>
        <p:spPr>
          <a:xfrm>
            <a:off x="8077262" y="3303415"/>
            <a:ext cx="3473228" cy="25792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01" y="0"/>
                </a:moveTo>
                <a:cubicBezTo>
                  <a:pt x="990" y="0"/>
                  <a:pt x="743" y="0"/>
                  <a:pt x="579" y="93"/>
                </a:cubicBezTo>
                <a:cubicBezTo>
                  <a:pt x="342" y="209"/>
                  <a:pt x="155" y="460"/>
                  <a:pt x="69" y="779"/>
                </a:cubicBezTo>
                <a:cubicBezTo>
                  <a:pt x="0" y="1001"/>
                  <a:pt x="0" y="1333"/>
                  <a:pt x="0" y="1886"/>
                </a:cubicBezTo>
                <a:lnTo>
                  <a:pt x="0" y="19713"/>
                </a:lnTo>
                <a:cubicBezTo>
                  <a:pt x="0" y="20267"/>
                  <a:pt x="0" y="20599"/>
                  <a:pt x="69" y="20820"/>
                </a:cubicBezTo>
                <a:cubicBezTo>
                  <a:pt x="155" y="21139"/>
                  <a:pt x="342" y="21391"/>
                  <a:pt x="579" y="21508"/>
                </a:cubicBezTo>
                <a:cubicBezTo>
                  <a:pt x="743" y="21600"/>
                  <a:pt x="990" y="21600"/>
                  <a:pt x="1401" y="21600"/>
                </a:cubicBezTo>
                <a:lnTo>
                  <a:pt x="20199" y="21600"/>
                </a:lnTo>
                <a:cubicBezTo>
                  <a:pt x="20610" y="21600"/>
                  <a:pt x="20857" y="21600"/>
                  <a:pt x="21021" y="21508"/>
                </a:cubicBezTo>
                <a:cubicBezTo>
                  <a:pt x="21258" y="21391"/>
                  <a:pt x="21445" y="21139"/>
                  <a:pt x="21531" y="20820"/>
                </a:cubicBezTo>
                <a:cubicBezTo>
                  <a:pt x="21600" y="20599"/>
                  <a:pt x="21600" y="20267"/>
                  <a:pt x="21600" y="19713"/>
                </a:cubicBezTo>
                <a:lnTo>
                  <a:pt x="21600" y="1886"/>
                </a:lnTo>
                <a:cubicBezTo>
                  <a:pt x="21600" y="1333"/>
                  <a:pt x="21600" y="1001"/>
                  <a:pt x="21531" y="779"/>
                </a:cubicBezTo>
                <a:cubicBezTo>
                  <a:pt x="21445" y="460"/>
                  <a:pt x="21258" y="209"/>
                  <a:pt x="21021" y="93"/>
                </a:cubicBezTo>
                <a:cubicBezTo>
                  <a:pt x="20857" y="0"/>
                  <a:pt x="20610" y="0"/>
                  <a:pt x="20199" y="0"/>
                </a:cubicBezTo>
                <a:lnTo>
                  <a:pt x="1401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36" name="Nadpis 1">
            <a:extLst>
              <a:ext uri="{FF2B5EF4-FFF2-40B4-BE49-F238E27FC236}">
                <a16:creationId xmlns:a16="http://schemas.microsoft.com/office/drawing/2014/main" id="{56836844-D626-9F7F-537E-E0D982F0E9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816" y="379011"/>
            <a:ext cx="4991185" cy="1115775"/>
          </a:xfrm>
          <a:prstGeom prst="rect">
            <a:avLst/>
          </a:prstGeom>
          <a:ln>
            <a:noFill/>
          </a:ln>
        </p:spPr>
        <p:txBody>
          <a:bodyPr/>
          <a:lstStyle/>
          <a:p>
            <a:pPr algn="l"/>
            <a:r>
              <a:rPr lang="cs-CZ" sz="4000" b="1" dirty="0">
                <a:solidFill>
                  <a:srgbClr val="1B378F"/>
                </a:solidFill>
                <a:latin typeface="Barlow" pitchFamily="2" charset="0"/>
              </a:rPr>
              <a:t>Nadpis slidu</a:t>
            </a:r>
            <a:br>
              <a:rPr lang="cs-CZ" sz="4000" b="1" dirty="0">
                <a:solidFill>
                  <a:srgbClr val="1B378F"/>
                </a:solidFill>
                <a:latin typeface="Barlow" pitchFamily="2" charset="0"/>
              </a:rPr>
            </a:br>
            <a:r>
              <a:rPr lang="cs-CZ" sz="4000" b="1" dirty="0">
                <a:solidFill>
                  <a:srgbClr val="1B378F"/>
                </a:solidFill>
                <a:latin typeface="Barlow" pitchFamily="2" charset="0"/>
              </a:rPr>
              <a:t>na dva řádky</a:t>
            </a:r>
          </a:p>
        </p:txBody>
      </p:sp>
      <p:sp>
        <p:nvSpPr>
          <p:cNvPr id="37" name="Podnadpis 2">
            <a:extLst>
              <a:ext uri="{FF2B5EF4-FFF2-40B4-BE49-F238E27FC236}">
                <a16:creationId xmlns:a16="http://schemas.microsoft.com/office/drawing/2014/main" id="{489CE092-FB47-2CE8-1BF7-1D8BF51F80E7}"/>
              </a:ext>
            </a:extLst>
          </p:cNvPr>
          <p:cNvSpPr txBox="1">
            <a:spLocks/>
          </p:cNvSpPr>
          <p:nvPr userDrawn="1"/>
        </p:nvSpPr>
        <p:spPr>
          <a:xfrm>
            <a:off x="695274" y="2097740"/>
            <a:ext cx="3195408" cy="102531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b="0" i="0" u="none" strike="noStrike" dirty="0">
                <a:effectLst/>
                <a:latin typeface="Barlow" pitchFamily="2" charset="0"/>
              </a:rPr>
              <a:t>Text</a:t>
            </a:r>
            <a:endParaRPr lang="cs-CZ" sz="2000" dirty="0"/>
          </a:p>
        </p:txBody>
      </p:sp>
      <p:pic>
        <p:nvPicPr>
          <p:cNvPr id="38" name="photo-1470274307695-febe05a6dd3d.jpeg">
            <a:extLst>
              <a:ext uri="{FF2B5EF4-FFF2-40B4-BE49-F238E27FC236}">
                <a16:creationId xmlns:a16="http://schemas.microsoft.com/office/drawing/2014/main" id="{F7392FFA-AA40-178B-1C00-FCF66E4B0F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2266" r="12266"/>
          <a:stretch/>
        </p:blipFill>
        <p:spPr>
          <a:xfrm>
            <a:off x="4313679" y="3287553"/>
            <a:ext cx="3473228" cy="25792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01" y="0"/>
                </a:moveTo>
                <a:cubicBezTo>
                  <a:pt x="990" y="0"/>
                  <a:pt x="743" y="0"/>
                  <a:pt x="579" y="93"/>
                </a:cubicBezTo>
                <a:cubicBezTo>
                  <a:pt x="342" y="209"/>
                  <a:pt x="155" y="460"/>
                  <a:pt x="69" y="779"/>
                </a:cubicBezTo>
                <a:cubicBezTo>
                  <a:pt x="0" y="1001"/>
                  <a:pt x="0" y="1333"/>
                  <a:pt x="0" y="1886"/>
                </a:cubicBezTo>
                <a:lnTo>
                  <a:pt x="0" y="19713"/>
                </a:lnTo>
                <a:cubicBezTo>
                  <a:pt x="0" y="20267"/>
                  <a:pt x="0" y="20599"/>
                  <a:pt x="69" y="20820"/>
                </a:cubicBezTo>
                <a:cubicBezTo>
                  <a:pt x="155" y="21139"/>
                  <a:pt x="342" y="21391"/>
                  <a:pt x="579" y="21508"/>
                </a:cubicBezTo>
                <a:cubicBezTo>
                  <a:pt x="743" y="21600"/>
                  <a:pt x="990" y="21600"/>
                  <a:pt x="1401" y="21600"/>
                </a:cubicBezTo>
                <a:lnTo>
                  <a:pt x="20199" y="21600"/>
                </a:lnTo>
                <a:cubicBezTo>
                  <a:pt x="20610" y="21600"/>
                  <a:pt x="20857" y="21600"/>
                  <a:pt x="21021" y="21508"/>
                </a:cubicBezTo>
                <a:cubicBezTo>
                  <a:pt x="21258" y="21391"/>
                  <a:pt x="21445" y="21139"/>
                  <a:pt x="21531" y="20820"/>
                </a:cubicBezTo>
                <a:cubicBezTo>
                  <a:pt x="21600" y="20599"/>
                  <a:pt x="21600" y="20267"/>
                  <a:pt x="21600" y="19713"/>
                </a:cubicBezTo>
                <a:lnTo>
                  <a:pt x="21600" y="1886"/>
                </a:lnTo>
                <a:cubicBezTo>
                  <a:pt x="21600" y="1333"/>
                  <a:pt x="21600" y="1001"/>
                  <a:pt x="21531" y="779"/>
                </a:cubicBezTo>
                <a:cubicBezTo>
                  <a:pt x="21445" y="460"/>
                  <a:pt x="21258" y="209"/>
                  <a:pt x="21021" y="93"/>
                </a:cubicBezTo>
                <a:cubicBezTo>
                  <a:pt x="20857" y="0"/>
                  <a:pt x="20610" y="0"/>
                  <a:pt x="20199" y="0"/>
                </a:cubicBezTo>
                <a:lnTo>
                  <a:pt x="140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9" name="photo-1470274307695-febe05a6dd3d.jpeg">
            <a:extLst>
              <a:ext uri="{FF2B5EF4-FFF2-40B4-BE49-F238E27FC236}">
                <a16:creationId xmlns:a16="http://schemas.microsoft.com/office/drawing/2014/main" id="{2BE6740D-4B55-C504-E9EF-D932A00795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2266" r="12266"/>
          <a:stretch/>
        </p:blipFill>
        <p:spPr>
          <a:xfrm>
            <a:off x="550097" y="3303415"/>
            <a:ext cx="3473228" cy="25792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01" y="0"/>
                </a:moveTo>
                <a:cubicBezTo>
                  <a:pt x="990" y="0"/>
                  <a:pt x="743" y="0"/>
                  <a:pt x="579" y="93"/>
                </a:cubicBezTo>
                <a:cubicBezTo>
                  <a:pt x="342" y="209"/>
                  <a:pt x="155" y="460"/>
                  <a:pt x="69" y="779"/>
                </a:cubicBezTo>
                <a:cubicBezTo>
                  <a:pt x="0" y="1001"/>
                  <a:pt x="0" y="1333"/>
                  <a:pt x="0" y="1886"/>
                </a:cubicBezTo>
                <a:lnTo>
                  <a:pt x="0" y="19713"/>
                </a:lnTo>
                <a:cubicBezTo>
                  <a:pt x="0" y="20267"/>
                  <a:pt x="0" y="20599"/>
                  <a:pt x="69" y="20820"/>
                </a:cubicBezTo>
                <a:cubicBezTo>
                  <a:pt x="155" y="21139"/>
                  <a:pt x="342" y="21391"/>
                  <a:pt x="579" y="21508"/>
                </a:cubicBezTo>
                <a:cubicBezTo>
                  <a:pt x="743" y="21600"/>
                  <a:pt x="990" y="21600"/>
                  <a:pt x="1401" y="21600"/>
                </a:cubicBezTo>
                <a:lnTo>
                  <a:pt x="20199" y="21600"/>
                </a:lnTo>
                <a:cubicBezTo>
                  <a:pt x="20610" y="21600"/>
                  <a:pt x="20857" y="21600"/>
                  <a:pt x="21021" y="21508"/>
                </a:cubicBezTo>
                <a:cubicBezTo>
                  <a:pt x="21258" y="21391"/>
                  <a:pt x="21445" y="21139"/>
                  <a:pt x="21531" y="20820"/>
                </a:cubicBezTo>
                <a:cubicBezTo>
                  <a:pt x="21600" y="20599"/>
                  <a:pt x="21600" y="20267"/>
                  <a:pt x="21600" y="19713"/>
                </a:cubicBezTo>
                <a:lnTo>
                  <a:pt x="21600" y="1886"/>
                </a:lnTo>
                <a:cubicBezTo>
                  <a:pt x="21600" y="1333"/>
                  <a:pt x="21600" y="1001"/>
                  <a:pt x="21531" y="779"/>
                </a:cubicBezTo>
                <a:cubicBezTo>
                  <a:pt x="21445" y="460"/>
                  <a:pt x="21258" y="209"/>
                  <a:pt x="21021" y="93"/>
                </a:cubicBezTo>
                <a:cubicBezTo>
                  <a:pt x="20857" y="0"/>
                  <a:pt x="20610" y="0"/>
                  <a:pt x="20199" y="0"/>
                </a:cubicBezTo>
                <a:lnTo>
                  <a:pt x="1401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40" name="Podnadpis 2">
            <a:extLst>
              <a:ext uri="{FF2B5EF4-FFF2-40B4-BE49-F238E27FC236}">
                <a16:creationId xmlns:a16="http://schemas.microsoft.com/office/drawing/2014/main" id="{699B5B6B-43B7-B866-AC54-E3E07BD27C5A}"/>
              </a:ext>
            </a:extLst>
          </p:cNvPr>
          <p:cNvSpPr txBox="1">
            <a:spLocks/>
          </p:cNvSpPr>
          <p:nvPr userDrawn="1"/>
        </p:nvSpPr>
        <p:spPr>
          <a:xfrm>
            <a:off x="4460450" y="2043952"/>
            <a:ext cx="3195408" cy="102531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b="0" i="0" u="none" strike="noStrike" dirty="0">
                <a:effectLst/>
                <a:latin typeface="Barlow" pitchFamily="2" charset="0"/>
              </a:rPr>
              <a:t>Text</a:t>
            </a:r>
            <a:endParaRPr lang="cs-CZ" sz="2000" dirty="0"/>
          </a:p>
        </p:txBody>
      </p:sp>
      <p:sp>
        <p:nvSpPr>
          <p:cNvPr id="41" name="Podnadpis 2">
            <a:extLst>
              <a:ext uri="{FF2B5EF4-FFF2-40B4-BE49-F238E27FC236}">
                <a16:creationId xmlns:a16="http://schemas.microsoft.com/office/drawing/2014/main" id="{BE8CFA43-B3AA-E49C-44CE-CFDC47F7AB0F}"/>
              </a:ext>
            </a:extLst>
          </p:cNvPr>
          <p:cNvSpPr txBox="1">
            <a:spLocks/>
          </p:cNvSpPr>
          <p:nvPr userDrawn="1"/>
        </p:nvSpPr>
        <p:spPr>
          <a:xfrm>
            <a:off x="8077263" y="2043952"/>
            <a:ext cx="3379632" cy="102531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b="0" i="0" u="none" strike="noStrike" dirty="0">
                <a:effectLst/>
                <a:latin typeface="Barlow" pitchFamily="2" charset="0"/>
              </a:rPr>
              <a:t>Text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31449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50000" decel="5000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accel="50000" decel="5000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accel="50000" decel="5000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 advAuto="0"/>
      <p:bldP spid="33" grpId="0" animBg="1" advAuto="0"/>
      <p:bldP spid="34" grpId="0" animBg="1" advAuto="0"/>
      <p:bldP spid="35" grpId="0" animBg="1" advAuto="0"/>
      <p:bldP spid="38" grpId="0" animBg="1" advAuto="0"/>
      <p:bldP spid="39" grpId="0" animBg="1" advAuto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19EFAF6-3554-1B4E-962B-72862A37194A}"/>
              </a:ext>
            </a:extLst>
          </p:cNvPr>
          <p:cNvSpPr/>
          <p:nvPr userDrawn="1"/>
        </p:nvSpPr>
        <p:spPr>
          <a:xfrm>
            <a:off x="0" y="0"/>
            <a:ext cx="5709424" cy="6858000"/>
          </a:xfrm>
          <a:prstGeom prst="rect">
            <a:avLst/>
          </a:prstGeom>
          <a:solidFill>
            <a:srgbClr val="1B3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Zástupný symbol pro zápatí 12">
            <a:extLst>
              <a:ext uri="{FF2B5EF4-FFF2-40B4-BE49-F238E27FC236}">
                <a16:creationId xmlns:a16="http://schemas.microsoft.com/office/drawing/2014/main" id="{3710C53F-47B2-BF84-9706-A319F5E66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676" y="634417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>
                <a:solidFill>
                  <a:srgbClr val="65CA3C"/>
                </a:solidFill>
                <a:latin typeface="Barlow" pitchFamily="2" charset="0"/>
              </a:rPr>
              <a:t>Energie pro udržitelnou budoucnost.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93C0BA20-A608-1A72-2E0D-9A4266BB29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6943" y="1411351"/>
            <a:ext cx="4868912" cy="1153704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cs-CZ" sz="4000" b="1" dirty="0">
                <a:solidFill>
                  <a:schemeClr val="bg1"/>
                </a:solidFill>
                <a:latin typeface="Barlow" pitchFamily="2" charset="0"/>
              </a:rPr>
              <a:t>Hlavní nadpis</a:t>
            </a:r>
            <a:br>
              <a:rPr lang="cs-CZ" sz="4000" b="1" dirty="0">
                <a:solidFill>
                  <a:schemeClr val="bg1"/>
                </a:solidFill>
                <a:latin typeface="Barlow" pitchFamily="2" charset="0"/>
              </a:rPr>
            </a:br>
            <a:r>
              <a:rPr lang="cs-CZ" sz="4000" b="1" dirty="0">
                <a:solidFill>
                  <a:schemeClr val="bg1"/>
                </a:solidFill>
                <a:latin typeface="Barlow" pitchFamily="2" charset="0"/>
              </a:rPr>
              <a:t>na dva řádky</a:t>
            </a: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5757D7F7-F476-3E45-AFC9-94E553F2FD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556" y="3429000"/>
            <a:ext cx="4643336" cy="34843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cs-CZ" dirty="0">
                <a:solidFill>
                  <a:srgbClr val="65CA3C"/>
                </a:solidFill>
              </a:rPr>
              <a:t>Podnadpis</a:t>
            </a:r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6D076467-A18F-B819-5ED6-AFD1DE23F364}"/>
              </a:ext>
            </a:extLst>
          </p:cNvPr>
          <p:cNvSpPr txBox="1">
            <a:spLocks/>
          </p:cNvSpPr>
          <p:nvPr userDrawn="1"/>
        </p:nvSpPr>
        <p:spPr>
          <a:xfrm>
            <a:off x="6378498" y="1385762"/>
            <a:ext cx="5328946" cy="39217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600" b="0" i="0" u="none" strike="noStrike" dirty="0">
                <a:effectLst/>
                <a:latin typeface="Barlow" pitchFamily="2" charset="0"/>
              </a:rPr>
              <a:t>Text</a:t>
            </a:r>
          </a:p>
          <a:p>
            <a:pPr algn="l"/>
            <a:r>
              <a:rPr lang="cs-CZ" sz="1600" b="0" i="0" u="none" strike="noStrike" dirty="0">
                <a:solidFill>
                  <a:srgbClr val="65CA3C"/>
                </a:solidFill>
                <a:effectLst/>
                <a:latin typeface="Barlow" pitchFamily="2" charset="0"/>
              </a:rPr>
              <a:t>text</a:t>
            </a:r>
          </a:p>
        </p:txBody>
      </p:sp>
      <p:sp>
        <p:nvSpPr>
          <p:cNvPr id="6" name="Podnadpis 2">
            <a:extLst>
              <a:ext uri="{FF2B5EF4-FFF2-40B4-BE49-F238E27FC236}">
                <a16:creationId xmlns:a16="http://schemas.microsoft.com/office/drawing/2014/main" id="{E701830C-A7C0-CC83-7337-C538D5FE1E2D}"/>
              </a:ext>
            </a:extLst>
          </p:cNvPr>
          <p:cNvSpPr txBox="1">
            <a:spLocks/>
          </p:cNvSpPr>
          <p:nvPr userDrawn="1"/>
        </p:nvSpPr>
        <p:spPr>
          <a:xfrm>
            <a:off x="476943" y="4153793"/>
            <a:ext cx="4650949" cy="115370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600" b="0" i="0" u="none" strike="noStrike" dirty="0">
                <a:solidFill>
                  <a:schemeClr val="bg1"/>
                </a:solidFill>
                <a:effectLst/>
                <a:latin typeface="Barlow" pitchFamily="2" charset="0"/>
              </a:rPr>
              <a:t>Text</a:t>
            </a:r>
          </a:p>
        </p:txBody>
      </p:sp>
      <p:pic>
        <p:nvPicPr>
          <p:cNvPr id="7" name="Obrázek 6" descr="Obsah obrázku Grafika, kreativita&#10;&#10;Popis byl vytvořen automaticky">
            <a:extLst>
              <a:ext uri="{FF2B5EF4-FFF2-40B4-BE49-F238E27FC236}">
                <a16:creationId xmlns:a16="http://schemas.microsoft.com/office/drawing/2014/main" id="{1EC8C8C8-0E2F-710E-FE33-BFF9DEBBE0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50838" y="5599668"/>
            <a:ext cx="3317172" cy="89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589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zápatí 12">
            <a:extLst>
              <a:ext uri="{FF2B5EF4-FFF2-40B4-BE49-F238E27FC236}">
                <a16:creationId xmlns:a16="http://schemas.microsoft.com/office/drawing/2014/main" id="{3710C53F-47B2-BF84-9706-A319F5E66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676" y="634417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 dirty="0">
                <a:solidFill>
                  <a:srgbClr val="65CA3C"/>
                </a:solidFill>
                <a:latin typeface="Barlow" pitchFamily="2" charset="0"/>
              </a:rPr>
              <a:t>Energie pro udržitelnou budoucnost.</a:t>
            </a:r>
          </a:p>
        </p:txBody>
      </p:sp>
      <p:sp>
        <p:nvSpPr>
          <p:cNvPr id="14" name="Podnadpis 2">
            <a:extLst>
              <a:ext uri="{FF2B5EF4-FFF2-40B4-BE49-F238E27FC236}">
                <a16:creationId xmlns:a16="http://schemas.microsoft.com/office/drawing/2014/main" id="{E5E84018-BAB2-65E9-FA82-4116E00FDF3A}"/>
              </a:ext>
            </a:extLst>
          </p:cNvPr>
          <p:cNvSpPr txBox="1">
            <a:spLocks/>
          </p:cNvSpPr>
          <p:nvPr userDrawn="1"/>
        </p:nvSpPr>
        <p:spPr>
          <a:xfrm>
            <a:off x="493425" y="2473827"/>
            <a:ext cx="4991185" cy="113082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000" b="0" i="0" u="none" strike="noStrike" dirty="0" err="1">
                <a:solidFill>
                  <a:srgbClr val="65CA3C"/>
                </a:solidFill>
                <a:effectLst/>
                <a:latin typeface="Barlow" pitchFamily="2" charset="0"/>
              </a:rPr>
              <a:t>Perex</a:t>
            </a:r>
            <a:endParaRPr lang="cs-CZ" sz="2000" dirty="0">
              <a:solidFill>
                <a:srgbClr val="65CA3C"/>
              </a:solidFill>
            </a:endParaRPr>
          </a:p>
        </p:txBody>
      </p:sp>
      <p:sp>
        <p:nvSpPr>
          <p:cNvPr id="15" name="Podnadpis 2">
            <a:extLst>
              <a:ext uri="{FF2B5EF4-FFF2-40B4-BE49-F238E27FC236}">
                <a16:creationId xmlns:a16="http://schemas.microsoft.com/office/drawing/2014/main" id="{A12F5600-0A71-E066-B384-9B570F262B6F}"/>
              </a:ext>
            </a:extLst>
          </p:cNvPr>
          <p:cNvSpPr txBox="1">
            <a:spLocks/>
          </p:cNvSpPr>
          <p:nvPr userDrawn="1"/>
        </p:nvSpPr>
        <p:spPr>
          <a:xfrm>
            <a:off x="493425" y="3900261"/>
            <a:ext cx="4917358" cy="184465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600" b="0" i="0" u="none" strike="noStrike" dirty="0">
                <a:effectLst/>
                <a:latin typeface="Barlow" pitchFamily="2" charset="0"/>
              </a:rPr>
              <a:t>Text</a:t>
            </a:r>
          </a:p>
        </p:txBody>
      </p:sp>
      <p:pic>
        <p:nvPicPr>
          <p:cNvPr id="16" name="photo-1470274307695-febe05a6dd3d.jpeg">
            <a:extLst>
              <a:ext uri="{FF2B5EF4-FFF2-40B4-BE49-F238E27FC236}">
                <a16:creationId xmlns:a16="http://schemas.microsoft.com/office/drawing/2014/main" id="{3F5753D9-C95A-B030-9129-1AAA7C3AF9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2266" r="12266"/>
          <a:stretch/>
        </p:blipFill>
        <p:spPr>
          <a:xfrm>
            <a:off x="5781550" y="1462599"/>
            <a:ext cx="5768940" cy="42841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01" y="0"/>
                </a:moveTo>
                <a:cubicBezTo>
                  <a:pt x="990" y="0"/>
                  <a:pt x="743" y="0"/>
                  <a:pt x="579" y="93"/>
                </a:cubicBezTo>
                <a:cubicBezTo>
                  <a:pt x="342" y="209"/>
                  <a:pt x="155" y="460"/>
                  <a:pt x="69" y="779"/>
                </a:cubicBezTo>
                <a:cubicBezTo>
                  <a:pt x="0" y="1001"/>
                  <a:pt x="0" y="1333"/>
                  <a:pt x="0" y="1886"/>
                </a:cubicBezTo>
                <a:lnTo>
                  <a:pt x="0" y="19713"/>
                </a:lnTo>
                <a:cubicBezTo>
                  <a:pt x="0" y="20267"/>
                  <a:pt x="0" y="20599"/>
                  <a:pt x="69" y="20820"/>
                </a:cubicBezTo>
                <a:cubicBezTo>
                  <a:pt x="155" y="21139"/>
                  <a:pt x="342" y="21391"/>
                  <a:pt x="579" y="21508"/>
                </a:cubicBezTo>
                <a:cubicBezTo>
                  <a:pt x="743" y="21600"/>
                  <a:pt x="990" y="21600"/>
                  <a:pt x="1401" y="21600"/>
                </a:cubicBezTo>
                <a:lnTo>
                  <a:pt x="20199" y="21600"/>
                </a:lnTo>
                <a:cubicBezTo>
                  <a:pt x="20610" y="21600"/>
                  <a:pt x="20857" y="21600"/>
                  <a:pt x="21021" y="21508"/>
                </a:cubicBezTo>
                <a:cubicBezTo>
                  <a:pt x="21258" y="21391"/>
                  <a:pt x="21445" y="21139"/>
                  <a:pt x="21531" y="20820"/>
                </a:cubicBezTo>
                <a:cubicBezTo>
                  <a:pt x="21600" y="20599"/>
                  <a:pt x="21600" y="20267"/>
                  <a:pt x="21600" y="19713"/>
                </a:cubicBezTo>
                <a:lnTo>
                  <a:pt x="21600" y="1886"/>
                </a:lnTo>
                <a:cubicBezTo>
                  <a:pt x="21600" y="1333"/>
                  <a:pt x="21600" y="1001"/>
                  <a:pt x="21531" y="779"/>
                </a:cubicBezTo>
                <a:cubicBezTo>
                  <a:pt x="21445" y="460"/>
                  <a:pt x="21258" y="209"/>
                  <a:pt x="21021" y="93"/>
                </a:cubicBezTo>
                <a:cubicBezTo>
                  <a:pt x="20857" y="0"/>
                  <a:pt x="20610" y="0"/>
                  <a:pt x="20199" y="0"/>
                </a:cubicBezTo>
                <a:lnTo>
                  <a:pt x="1401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7" name="Nadpis 1">
            <a:extLst>
              <a:ext uri="{FF2B5EF4-FFF2-40B4-BE49-F238E27FC236}">
                <a16:creationId xmlns:a16="http://schemas.microsoft.com/office/drawing/2014/main" id="{C5F9754A-6B56-A83C-13DE-A6E16B11C36E}"/>
              </a:ext>
            </a:extLst>
          </p:cNvPr>
          <p:cNvSpPr txBox="1">
            <a:spLocks/>
          </p:cNvSpPr>
          <p:nvPr userDrawn="1"/>
        </p:nvSpPr>
        <p:spPr>
          <a:xfrm>
            <a:off x="526613" y="1093591"/>
            <a:ext cx="4991185" cy="1115775"/>
          </a:xfrm>
          <a:prstGeom prst="rect">
            <a:avLst/>
          </a:prstGeom>
          <a:ln>
            <a:noFill/>
          </a:ln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4000" b="1" dirty="0">
                <a:solidFill>
                  <a:srgbClr val="1B378F"/>
                </a:solidFill>
                <a:latin typeface="Barlow" pitchFamily="2" charset="0"/>
              </a:rPr>
              <a:t>Nadpis třeba na dva řádky</a:t>
            </a:r>
          </a:p>
        </p:txBody>
      </p:sp>
    </p:spTree>
    <p:extLst>
      <p:ext uri="{BB962C8B-B14F-4D97-AF65-F5344CB8AC3E}">
        <p14:creationId xmlns:p14="http://schemas.microsoft.com/office/powerpoint/2010/main" val="82748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 advAuto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>
            <a:extLst>
              <a:ext uri="{FF2B5EF4-FFF2-40B4-BE49-F238E27FC236}">
                <a16:creationId xmlns:a16="http://schemas.microsoft.com/office/drawing/2014/main" id="{43DBBEEB-D804-7626-98C2-83C6C8350A76}"/>
              </a:ext>
            </a:extLst>
          </p:cNvPr>
          <p:cNvSpPr/>
          <p:nvPr userDrawn="1"/>
        </p:nvSpPr>
        <p:spPr>
          <a:xfrm>
            <a:off x="0" y="0"/>
            <a:ext cx="5709424" cy="6858000"/>
          </a:xfrm>
          <a:prstGeom prst="rect">
            <a:avLst/>
          </a:prstGeom>
          <a:solidFill>
            <a:srgbClr val="65CA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Zástupný symbol pro zápatí 12">
            <a:extLst>
              <a:ext uri="{FF2B5EF4-FFF2-40B4-BE49-F238E27FC236}">
                <a16:creationId xmlns:a16="http://schemas.microsoft.com/office/drawing/2014/main" id="{3710C53F-47B2-BF84-9706-A319F5E66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676" y="634417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cs-CZ" dirty="0">
                <a:latin typeface="Barlow" pitchFamily="2" charset="0"/>
              </a:rPr>
              <a:t>Energie pro udržitelnou budoucnost.</a:t>
            </a:r>
          </a:p>
        </p:txBody>
      </p:sp>
      <p:pic>
        <p:nvPicPr>
          <p:cNvPr id="8" name="Obrázek 7" descr="Obsah obrázku voda, Barevnost, Tmavě modrozelená, světlo&#10;&#10;Popis byl vytvořen automaticky">
            <a:extLst>
              <a:ext uri="{FF2B5EF4-FFF2-40B4-BE49-F238E27FC236}">
                <a16:creationId xmlns:a16="http://schemas.microsoft.com/office/drawing/2014/main" id="{DF8BA58E-105F-A355-AE47-7ED057F174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51307" y="0"/>
            <a:ext cx="6540694" cy="6858000"/>
          </a:xfrm>
          <a:prstGeom prst="rect">
            <a:avLst/>
          </a:prstGeom>
        </p:spPr>
      </p:pic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F92DCCF6-20B5-BCE8-F661-C92018826E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903590" y="263881"/>
            <a:ext cx="1014090" cy="829710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88BBC760-0194-FE26-912E-C0C7006E3D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6943" y="1411351"/>
            <a:ext cx="4868912" cy="1153704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cs-CZ" sz="4000" b="1" dirty="0">
                <a:solidFill>
                  <a:srgbClr val="1B378F"/>
                </a:solidFill>
                <a:latin typeface="Barlow" pitchFamily="2" charset="0"/>
              </a:rPr>
              <a:t>Hlavní nadpis</a:t>
            </a:r>
            <a:br>
              <a:rPr lang="cs-CZ" sz="4000" b="1" dirty="0">
                <a:solidFill>
                  <a:srgbClr val="1B378F"/>
                </a:solidFill>
                <a:latin typeface="Barlow" pitchFamily="2" charset="0"/>
              </a:rPr>
            </a:br>
            <a:r>
              <a:rPr lang="cs-CZ" sz="4000" b="1" dirty="0">
                <a:solidFill>
                  <a:srgbClr val="1B378F"/>
                </a:solidFill>
                <a:latin typeface="Barlow" pitchFamily="2" charset="0"/>
              </a:rPr>
              <a:t>na dva řádky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145ED5D4-AD7E-8DB3-FF0C-382851403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556" y="3429000"/>
            <a:ext cx="4643336" cy="34843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cs-CZ" dirty="0">
                <a:solidFill>
                  <a:srgbClr val="1B378F"/>
                </a:solidFill>
              </a:rPr>
              <a:t>Podnadpis</a:t>
            </a:r>
          </a:p>
        </p:txBody>
      </p:sp>
      <p:sp>
        <p:nvSpPr>
          <p:cNvPr id="12" name="Podnadpis 2">
            <a:extLst>
              <a:ext uri="{FF2B5EF4-FFF2-40B4-BE49-F238E27FC236}">
                <a16:creationId xmlns:a16="http://schemas.microsoft.com/office/drawing/2014/main" id="{36B6210F-D0D1-92D7-4947-69849B8B5CFE}"/>
              </a:ext>
            </a:extLst>
          </p:cNvPr>
          <p:cNvSpPr txBox="1">
            <a:spLocks/>
          </p:cNvSpPr>
          <p:nvPr userDrawn="1"/>
        </p:nvSpPr>
        <p:spPr>
          <a:xfrm>
            <a:off x="476943" y="4153793"/>
            <a:ext cx="4650949" cy="115370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600" b="0" i="0" u="none" strike="noStrike" dirty="0">
                <a:solidFill>
                  <a:schemeClr val="bg1"/>
                </a:solidFill>
                <a:effectLst/>
                <a:latin typeface="Barlow" pitchFamily="2" charset="0"/>
              </a:rPr>
              <a:t>Text</a:t>
            </a:r>
          </a:p>
        </p:txBody>
      </p:sp>
      <p:pic>
        <p:nvPicPr>
          <p:cNvPr id="13" name="Obrázek 12" descr="Obsah obrázku bílé, symbol, kreativita&#10;&#10;Popis byl vytvořen automaticky">
            <a:extLst>
              <a:ext uri="{FF2B5EF4-FFF2-40B4-BE49-F238E27FC236}">
                <a16:creationId xmlns:a16="http://schemas.microsoft.com/office/drawing/2014/main" id="{3DEA7E16-A066-EA0F-CE35-9BF34E795B8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044251" y="5610534"/>
            <a:ext cx="3317171" cy="89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287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zápatí 12">
            <a:extLst>
              <a:ext uri="{FF2B5EF4-FFF2-40B4-BE49-F238E27FC236}">
                <a16:creationId xmlns:a16="http://schemas.microsoft.com/office/drawing/2014/main" id="{3710C53F-47B2-BF84-9706-A319F5E66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676" y="634417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cs-CZ" dirty="0">
                <a:latin typeface="Barlow" pitchFamily="2" charset="0"/>
              </a:rPr>
              <a:t>Energie pro udržitelnou budoucnost.</a:t>
            </a:r>
          </a:p>
        </p:txBody>
      </p:sp>
      <p:pic>
        <p:nvPicPr>
          <p:cNvPr id="2" name="Obrázek 1" descr="Obsah obrázku voda, Barevnost, Tmavě modrozelená, světlo&#10;&#10;Popis byl vytvořen automaticky">
            <a:extLst>
              <a:ext uri="{FF2B5EF4-FFF2-40B4-BE49-F238E27FC236}">
                <a16:creationId xmlns:a16="http://schemas.microsoft.com/office/drawing/2014/main" id="{A1FFB734-93A2-AFEF-4A9A-F31A8C979A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2413" y="0"/>
            <a:ext cx="12236825" cy="6858000"/>
          </a:xfrm>
          <a:prstGeom prst="rect">
            <a:avLst/>
          </a:prstGeom>
        </p:spPr>
      </p:pic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964AFC00-5C5E-8DBC-E0E4-160571D237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662665" y="635150"/>
            <a:ext cx="3797023" cy="1243853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28CDE23-0F9C-23C9-EA17-B87F9C48C2A8}"/>
              </a:ext>
            </a:extLst>
          </p:cNvPr>
          <p:cNvSpPr txBox="1"/>
          <p:nvPr userDrawn="1"/>
        </p:nvSpPr>
        <p:spPr>
          <a:xfrm>
            <a:off x="463137" y="4690757"/>
            <a:ext cx="37407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cs-CZ" sz="1800" b="1" i="0" strike="noStrike" dirty="0">
                <a:solidFill>
                  <a:schemeClr val="bg1"/>
                </a:solidFill>
                <a:effectLst/>
                <a:latin typeface="Barlow" pitchFamily="2" charset="0"/>
              </a:rPr>
              <a:t>C-</a:t>
            </a:r>
            <a:r>
              <a:rPr lang="cs-CZ" sz="1800" b="1" i="0" strike="noStrike" dirty="0" err="1">
                <a:solidFill>
                  <a:schemeClr val="bg1"/>
                </a:solidFill>
                <a:effectLst/>
                <a:latin typeface="Barlow" pitchFamily="2" charset="0"/>
              </a:rPr>
              <a:t>energy</a:t>
            </a:r>
            <a:r>
              <a:rPr lang="cs-CZ" sz="1800" b="1" i="0" strike="noStrike" dirty="0">
                <a:solidFill>
                  <a:schemeClr val="bg1"/>
                </a:solidFill>
                <a:effectLst/>
                <a:latin typeface="Barlow" pitchFamily="2" charset="0"/>
              </a:rPr>
              <a:t> s.r.o.</a:t>
            </a:r>
            <a:endParaRPr lang="cs-CZ" b="0" i="0" strike="noStrike" dirty="0">
              <a:solidFill>
                <a:schemeClr val="bg1"/>
              </a:solidFill>
              <a:effectLst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cs-CZ" sz="1800" b="0" i="0" u="none" strike="noStrike" dirty="0">
              <a:solidFill>
                <a:schemeClr val="bg1"/>
              </a:solidFill>
              <a:effectLst/>
              <a:latin typeface="Barlow" pitchFamily="2" charset="0"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cs-CZ" sz="1800" b="0" i="0" u="none" strike="noStrike" dirty="0">
                <a:solidFill>
                  <a:schemeClr val="bg1"/>
                </a:solidFill>
                <a:effectLst/>
                <a:latin typeface="Barlow" pitchFamily="2" charset="0"/>
              </a:rPr>
              <a:t>Rytířská 534/13 </a:t>
            </a:r>
            <a:endParaRPr lang="cs-CZ" b="0" i="0" u="none" strike="noStrike" dirty="0">
              <a:solidFill>
                <a:schemeClr val="bg1"/>
              </a:solidFill>
              <a:effectLst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cs-CZ" sz="1800" b="0" i="0" u="none" strike="noStrike" dirty="0">
                <a:solidFill>
                  <a:schemeClr val="bg1"/>
                </a:solidFill>
                <a:effectLst/>
                <a:latin typeface="Barlow" pitchFamily="2" charset="0"/>
              </a:rPr>
              <a:t>110 00 Praha </a:t>
            </a:r>
            <a:endParaRPr lang="cs-CZ" b="0" i="0" u="none" strike="noStrike" dirty="0">
              <a:solidFill>
                <a:schemeClr val="bg1"/>
              </a:solidFill>
              <a:effectLst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cs-CZ" sz="1800" b="0" i="0" u="none" strike="noStrike" dirty="0">
                <a:solidFill>
                  <a:schemeClr val="bg1"/>
                </a:solidFill>
                <a:effectLst/>
                <a:latin typeface="Barlow" pitchFamily="2" charset="0"/>
              </a:rPr>
              <a:t>Staré Město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br>
              <a:rPr lang="cs-CZ" dirty="0">
                <a:solidFill>
                  <a:schemeClr val="bg1"/>
                </a:solidFill>
              </a:rPr>
            </a:br>
            <a:br>
              <a:rPr lang="cs-CZ" dirty="0">
                <a:solidFill>
                  <a:schemeClr val="bg1"/>
                </a:solidFill>
              </a:rPr>
            </a:b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626D3B6-9AB5-E2C6-A0B0-9E876B92FC73}"/>
              </a:ext>
            </a:extLst>
          </p:cNvPr>
          <p:cNvSpPr txBox="1"/>
          <p:nvPr userDrawn="1"/>
        </p:nvSpPr>
        <p:spPr>
          <a:xfrm>
            <a:off x="2968830" y="5263622"/>
            <a:ext cx="37407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cs-CZ" sz="1800" b="0" i="0" u="none" strike="noStrike" dirty="0">
                <a:solidFill>
                  <a:schemeClr val="bg1"/>
                </a:solidFill>
                <a:effectLst/>
                <a:latin typeface="Barlow" pitchFamily="2" charset="0"/>
              </a:rPr>
              <a:t>Průmyslová 748</a:t>
            </a:r>
            <a:endParaRPr lang="cs-CZ" b="0" i="0" u="none" strike="noStrike" dirty="0">
              <a:solidFill>
                <a:schemeClr val="bg1"/>
              </a:solidFill>
              <a:effectLst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cs-CZ" sz="1800" b="0" i="0" u="none" strike="noStrike" dirty="0">
                <a:solidFill>
                  <a:schemeClr val="bg1"/>
                </a:solidFill>
                <a:effectLst/>
                <a:latin typeface="Barlow" pitchFamily="2" charset="0"/>
              </a:rPr>
              <a:t>391 02 Planá nad Lužnice</a:t>
            </a:r>
            <a:br>
              <a:rPr lang="cs-CZ" dirty="0">
                <a:solidFill>
                  <a:schemeClr val="bg1"/>
                </a:solidFill>
              </a:rPr>
            </a:br>
            <a:br>
              <a:rPr lang="cs-CZ" dirty="0">
                <a:solidFill>
                  <a:schemeClr val="bg1"/>
                </a:solidFill>
              </a:rPr>
            </a:br>
            <a:br>
              <a:rPr lang="cs-CZ" dirty="0">
                <a:solidFill>
                  <a:schemeClr val="bg1"/>
                </a:solidFill>
              </a:rPr>
            </a:br>
            <a:br>
              <a:rPr lang="cs-CZ" dirty="0">
                <a:solidFill>
                  <a:schemeClr val="bg1"/>
                </a:solidFill>
              </a:rPr>
            </a:b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948BF6E-50E0-70E9-DC8B-066D8340EEAD}"/>
              </a:ext>
            </a:extLst>
          </p:cNvPr>
          <p:cNvSpPr txBox="1"/>
          <p:nvPr userDrawn="1"/>
        </p:nvSpPr>
        <p:spPr>
          <a:xfrm>
            <a:off x="9726531" y="5026495"/>
            <a:ext cx="3740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 err="1">
                <a:solidFill>
                  <a:schemeClr val="bg1"/>
                </a:solidFill>
                <a:latin typeface="Barlow" pitchFamily="2" charset="0"/>
              </a:rPr>
              <a:t>www.c-energy.cz</a:t>
            </a:r>
            <a:endParaRPr lang="cs-CZ" b="1" i="0" u="none" strike="noStrike" dirty="0">
              <a:solidFill>
                <a:schemeClr val="bg1"/>
              </a:solidFill>
              <a:effectLst/>
            </a:endParaRP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00B9F303-9247-5D8B-5139-9304B7342D5C}"/>
              </a:ext>
            </a:extLst>
          </p:cNvPr>
          <p:cNvCxnSpPr/>
          <p:nvPr userDrawn="1"/>
        </p:nvCxnSpPr>
        <p:spPr>
          <a:xfrm>
            <a:off x="463137" y="5153890"/>
            <a:ext cx="1113905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31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F7BC1C-D20B-2740-D58D-10CA142A9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 i="0" baseline="0">
                <a:solidFill>
                  <a:srgbClr val="1B378F"/>
                </a:solidFill>
                <a:latin typeface="Barlow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F8FB38-465A-1B47-F3CA-27895FCF2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65CA3C"/>
                </a:solidFill>
                <a:latin typeface="Barlow" pitchFamily="2" charset="0"/>
              </a:defRPr>
            </a:lvl1pPr>
            <a:lvl2pPr>
              <a:defRPr baseline="0">
                <a:latin typeface="Barlow" pitchFamily="2" charset="0"/>
              </a:defRPr>
            </a:lvl2pPr>
            <a:lvl3pPr>
              <a:defRPr baseline="0">
                <a:latin typeface="Barlow" pitchFamily="2" charset="0"/>
              </a:defRPr>
            </a:lvl3pPr>
            <a:lvl4pPr>
              <a:defRPr baseline="0">
                <a:latin typeface="Barlow" pitchFamily="2" charset="0"/>
              </a:defRPr>
            </a:lvl4pPr>
            <a:lvl5pPr>
              <a:defRPr baseline="0">
                <a:latin typeface="Barlow" pitchFamily="2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225542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kreativita&#10;&#10;Popis byl vytvořen automaticky">
            <a:extLst>
              <a:ext uri="{FF2B5EF4-FFF2-40B4-BE49-F238E27FC236}">
                <a16:creationId xmlns:a16="http://schemas.microsoft.com/office/drawing/2014/main" id="{C75B528C-29D1-799E-A596-4EF3929CC775}"/>
              </a:ext>
            </a:extLst>
          </p:cNvPr>
          <p:cNvPicPr>
            <a:picLocks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452117" y="6278681"/>
            <a:ext cx="739883" cy="398675"/>
          </a:xfrm>
          <a:prstGeom prst="rect">
            <a:avLst/>
          </a:prstGeom>
        </p:spPr>
      </p:pic>
      <p:sp>
        <p:nvSpPr>
          <p:cNvPr id="11" name="Zástupný symbol pro číslo snímku 11">
            <a:extLst>
              <a:ext uri="{FF2B5EF4-FFF2-40B4-BE49-F238E27FC236}">
                <a16:creationId xmlns:a16="http://schemas.microsoft.com/office/drawing/2014/main" id="{B4D5F9BF-53E0-4397-504C-8AC0D078415A}"/>
              </a:ext>
            </a:extLst>
          </p:cNvPr>
          <p:cNvSpPr>
            <a:spLocks/>
          </p:cNvSpPr>
          <p:nvPr>
            <p:ph type="sldNum" sz="quarter" idx="4"/>
          </p:nvPr>
        </p:nvSpPr>
        <p:spPr>
          <a:xfrm>
            <a:off x="11528260" y="6364224"/>
            <a:ext cx="367190" cy="296359"/>
          </a:xfrm>
          <a:prstGeom prst="rect">
            <a:avLst/>
          </a:prstGeom>
        </p:spPr>
        <p:txBody>
          <a:bodyPr/>
          <a:lstStyle/>
          <a:p>
            <a:pPr algn="ctr"/>
            <a:fld id="{83292A26-76BF-134E-A2C2-2C9B073C7453}" type="slidenum">
              <a:rPr lang="cs-CZ" sz="1000" smtClean="0">
                <a:solidFill>
                  <a:schemeClr val="bg1"/>
                </a:solidFill>
                <a:latin typeface="Barlow" pitchFamily="2" charset="0"/>
              </a:rPr>
              <a:pPr algn="ctr"/>
              <a:t>‹#›</a:t>
            </a:fld>
            <a:endParaRPr lang="cs-CZ" sz="1000" dirty="0">
              <a:solidFill>
                <a:schemeClr val="bg1"/>
              </a:solidFill>
              <a:latin typeface="Barlow" pitchFamily="2" charset="0"/>
            </a:endParaRP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3FFB572A-BAD7-DDF1-4B3A-0070C709CBC1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903590" y="263881"/>
            <a:ext cx="1014090" cy="82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397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49" r:id="rId4"/>
    <p:sldLayoutId id="2147483659" r:id="rId5"/>
    <p:sldLayoutId id="2147483662" r:id="rId6"/>
    <p:sldLayoutId id="2147483660" r:id="rId7"/>
    <p:sldLayoutId id="2147483661" r:id="rId8"/>
    <p:sldLayoutId id="2147483650" r:id="rId9"/>
    <p:sldLayoutId id="2147483651" r:id="rId10"/>
    <p:sldLayoutId id="2147483652" r:id="rId11"/>
    <p:sldLayoutId id="2147483655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5AA6F3-9D5F-1878-A11C-CA71FA4A4D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58E2197-2BE3-7F8A-E310-8F607A3F34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630163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1B378F">
      <a:dk1>
        <a:srgbClr val="1B378F"/>
      </a:dk1>
      <a:lt1>
        <a:srgbClr val="FFFFFF"/>
      </a:lt1>
      <a:dk2>
        <a:srgbClr val="1B378F"/>
      </a:dk2>
      <a:lt2>
        <a:srgbClr val="FFFFFF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zentace_3" id="{C998D752-063D-6742-98E3-E5026A6B5CD6}" vid="{9BCBDAEA-2F84-AB43-B682-26B3DB42D158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C_energy</Template>
  <TotalTime>224</TotalTime>
  <Words>0</Words>
  <Application>Microsoft Macintosh PowerPoint</Application>
  <PresentationFormat>Širokoúhlá obrazovka</PresentationFormat>
  <Paragraphs>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Aptos</vt:lpstr>
      <vt:lpstr>Arial</vt:lpstr>
      <vt:lpstr>Barlow</vt:lpstr>
      <vt:lpstr>Motiv Office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Tomáš Pikna</dc:creator>
  <cp:lastModifiedBy>Tomáš Pikna</cp:lastModifiedBy>
  <cp:revision>14</cp:revision>
  <cp:lastPrinted>2024-09-11T08:44:48Z</cp:lastPrinted>
  <dcterms:created xsi:type="dcterms:W3CDTF">2024-09-05T09:23:54Z</dcterms:created>
  <dcterms:modified xsi:type="dcterms:W3CDTF">2025-06-11T07:53:07Z</dcterms:modified>
</cp:coreProperties>
</file>